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57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04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94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3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9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46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8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9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27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11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1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20EA-4F61-4A70-ACC2-92C4231A551E}" type="datetimeFigureOut">
              <a:rPr lang="it-IT" smtClean="0"/>
              <a:t>30/06/2017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ADEB-876A-44C5-9EE9-E3821892FF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2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image" Target="../media/image1.png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azionecrj.i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525293" y="778611"/>
            <a:ext cx="12551923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SETTIMANA </a:t>
            </a:r>
          </a:p>
          <a:p>
            <a:pPr algn="ctr"/>
            <a:r>
              <a:rPr lang="it-IT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DELL’ ECONOMIA</a:t>
            </a:r>
          </a:p>
          <a:p>
            <a:pPr algn="ctr"/>
            <a:r>
              <a:rPr lang="it-IT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Novembre 2016</a:t>
            </a:r>
          </a:p>
          <a:p>
            <a:pPr algn="ctr"/>
            <a:r>
              <a:rPr lang="it-IT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classi quarta A e B</a:t>
            </a:r>
          </a:p>
          <a:p>
            <a:pPr algn="ctr"/>
            <a:r>
              <a:rPr lang="it-IT" sz="4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Scuola Primaria «Martiri della Libertà»</a:t>
            </a:r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8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2" y="484377"/>
            <a:ext cx="11491956" cy="58892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28800" y="282102"/>
            <a:ext cx="5603132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VECCHIE E....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9831" y="2636196"/>
            <a:ext cx="167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...NUOVE BANCONOTE!!!!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684" y="3429000"/>
            <a:ext cx="9334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65647" y="155642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65647" y="1679642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965647" y="917642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65647" y="2600527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87240" y="1028367"/>
            <a:ext cx="504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2" action="ppaction://hlinksldjump"/>
              </a:rPr>
              <a:t>Le caratteristiche del denaro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87240" y="1762486"/>
            <a:ext cx="349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3" action="ppaction://hlinksldjump"/>
              </a:rPr>
              <a:t>Il risparmio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24531" y="2704448"/>
            <a:ext cx="44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4" action="ppaction://hlinksldjump"/>
              </a:rPr>
              <a:t>La gestione del risparmio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965647" y="3514927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009421" y="4429327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087240" y="3618848"/>
            <a:ext cx="44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5" action="ppaction://hlinksldjump"/>
              </a:rPr>
              <a:t>Le forme di prelievo dei soldi dalla banca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28875" y="5233161"/>
            <a:ext cx="691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6" action="ppaction://hlinksldjump"/>
              </a:rPr>
              <a:t>Gli scatti da ...palazzo Bisaccioni (</a:t>
            </a:r>
            <a:r>
              <a:rPr lang="it-IT" sz="1400" dirty="0" smtClean="0">
                <a:hlinkClick r:id="rId6" action="ppaction://hlinksldjump"/>
              </a:rPr>
              <a:t>caveau della ex CASSA DI RISPARMIO di JESI)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028875" y="257784"/>
            <a:ext cx="3472775" cy="37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7" action="ppaction://hlinksldjump"/>
              </a:rPr>
              <a:t>La nascita dei soldi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4009421" y="5175114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124531" y="4552863"/>
            <a:ext cx="408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8" action="ppaction://hlinksldjump"/>
              </a:rPr>
              <a:t>L’ invito per palazzo Bisaccioni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09421" y="5978948"/>
            <a:ext cx="667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9" action="ppaction://hlinksldjump"/>
              </a:rPr>
              <a:t>Gli scatti da ...palazzo Bisaccioni </a:t>
            </a:r>
            <a:r>
              <a:rPr lang="it-IT" sz="1400" dirty="0" smtClean="0">
                <a:hlinkClick r:id="rId9" action="ppaction://hlinksldjump"/>
              </a:rPr>
              <a:t>( disegnamo la nostra banconota)</a:t>
            </a:r>
            <a:endParaRPr lang="it-IT" sz="1400" dirty="0"/>
          </a:p>
        </p:txBody>
      </p:sp>
      <p:sp>
        <p:nvSpPr>
          <p:cNvPr id="18" name="Rettangolo 17"/>
          <p:cNvSpPr/>
          <p:nvPr/>
        </p:nvSpPr>
        <p:spPr>
          <a:xfrm>
            <a:off x="3965647" y="5912813"/>
            <a:ext cx="6692630" cy="622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20743493">
            <a:off x="241572" y="2131818"/>
            <a:ext cx="3239311" cy="26326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 rot="20739142">
            <a:off x="490000" y="2953396"/>
            <a:ext cx="282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NOSTRO PERCORSO</a:t>
            </a:r>
            <a:endParaRPr lang="it-IT" sz="280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580" y="373058"/>
            <a:ext cx="2208500" cy="13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555970"/>
            <a:ext cx="8686800" cy="456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maestra ci ha rivolto una domanda: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DOVE NASCONO I SOLDI?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Abbiamo provato a rispondere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soldi nascono dal PAGAMENTO DEL LAVORO, ma ...pagato come? Inizialmente con il baratto: una cosa in cambio di un’altra cosa...ad esempio: una mucca per 12 galline, un sacco di grano per un tavolo, una pecora per due giornate di lavoro nei campi! Però sorse subito un problema: e se al contadino proprietario delle 12 galline serve solo un po’ di carne della mucca del vicino e non la mucca intera?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Ecco che gli uomini inventarono i ....SOLDI!!!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Inizialmente comparvero le monete </a:t>
            </a:r>
            <a:r>
              <a:rPr lang="it-IT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(addirittura 400 anni prima di Cristo!),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 le banconote. 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prime banconote furono inventate in Cina, perchè sono stati proprio i Cinesi ad inventare la carta! In Italia la prima banconota fu emessa nel 1746 a Torino.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39" y="730533"/>
            <a:ext cx="3078482" cy="17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7516" y="1550040"/>
            <a:ext cx="10496144" cy="297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SOLDI devono avere alcune caratteristiche precise: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devono conservare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 avere multipli e sottomultipli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 essere riconosciuti da uno stato </a:t>
            </a:r>
            <a:r>
              <a:rPr lang="it-IT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quasi tutta l’Europa abbiamo gli EURO, negli Stati Uniti i DOLLARI, in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 Bretagna le STERLINE</a:t>
            </a:r>
            <a:r>
              <a:rPr lang="it-IT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 essere leggeri, trasportabili, maneggevoli.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MUCCA AVEVA TUTTE QUESTE CARATTERISTICHE, secondo te?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...RIFLESSIONI DEGLI ALUNNI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95" y="4270443"/>
            <a:ext cx="2621832" cy="19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1482" y="506913"/>
            <a:ext cx="9854118" cy="416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l’insegnante ci ha offerto un 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marshmallow  a testa: potevamo scegliere tra mangiarlo immediatamente o, lasciarlo sul banco per 10 minuti: chi avesse desistito dal mangiarlo, ne avrebbe ricevuto un altro in premio....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 la maestra ci ha rivolto un’altra domanda:</a:t>
            </a:r>
            <a:b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COS’E’ IL RISPARMIO?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RISPARMIARE, in fondo,  è un po’ come non mangiare il marshmallow: rinunciare al momento a qualcosa, in vista di un vantaggio maggiore per il futuro!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RISPARMIARE servono sogni, desideri, progetti a lungo termine e servono delle rinunce.... Ognuno di noi ha scritto su un foglietto quale sarebbe stato il suo sogno per il futuro, se avesse disposto di una bella somma di denaro.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0999" y="4542815"/>
            <a:ext cx="3211489" cy="18039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71608" y="4569701"/>
            <a:ext cx="3163627" cy="17770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82" y="3885700"/>
            <a:ext cx="1573719" cy="2801566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>
            <a:off x="7035235" y="3885699"/>
            <a:ext cx="2071991" cy="1231049"/>
          </a:xfrm>
          <a:prstGeom prst="cloudCallout">
            <a:avLst>
              <a:gd name="adj1" fmla="val 46303"/>
              <a:gd name="adj2" fmla="val 639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451387" y="4017523"/>
            <a:ext cx="149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Riuscirò a non mangiarlo?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518" y="1233942"/>
            <a:ext cx="1420137" cy="9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1557" y="305196"/>
            <a:ext cx="9893030" cy="519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maestra ha poi continuato con altre domande: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SAPETE SE I VOSTRI GENITORI HANNO UN LUOGO DOVE DEPOSITANO I LORO SOLDI RISPARMIATI?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PERCHE’ NON E’ BENE TENERE I SOLDI INCASA?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Molti di noi sanno che i soldi vengono messi in banca, perchè è un luogo più sicuro; alcuni di noi hanno sentito parlare di </a:t>
            </a:r>
            <a:r>
              <a:rPr lang="it-IT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 CORRENTE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cioè di un posto, in banca, dove i genitori ricevono lo stipendio, pagano le bollette, prendono i soldi con il bancomat,....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BAMBINI POSSONO AVERE UN CONTO CORRENTE?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No, bisogna essere maggiorenni! 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bambini possono avere un </a:t>
            </a:r>
            <a:r>
              <a:rPr lang="it-IT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LIBRETTO DI RISPARMIO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dove magari i genitori versano i soldi ricevuti dai figli per il compleanno, per la Comunione e potranno usarli quando servono.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Altra domanda: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COSA CI FA LA BANCA CON TUTTI I SOLDI CHE CI PORTANO LE PERSONE? </a:t>
            </a:r>
            <a:r>
              <a:rPr lang="it-IT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(Parliamone a casa e raccogliamo le risposte)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giorno dopo abbiamo raccolto le risposte e cercato di capire qual è il ruolo di una BANCA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87" y="560304"/>
            <a:ext cx="1679732" cy="29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3735" y="446847"/>
            <a:ext cx="11459183" cy="625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...ancora una domanda: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SI POSSONO PRENDERE I SOLDI DALLA BANCA, QUANDO CI SERVONO?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può andare in banca, mettersi in fila allo sportello e chiederli 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possono compilare gli assegni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può usare il bancomat o la carta di credito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...ovviamente per tutti e tre i casi è come aprire un rubinetto collegato direttamente al proprio CONTO CORRENTE!!!! </a:t>
            </a:r>
            <a:r>
              <a:rPr lang="it-IT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 possono riprendere i soldi se uno prima ce li ha portati!!!!)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PO’ DI STORIA...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popoli del passato (</a:t>
            </a:r>
            <a:r>
              <a:rPr lang="it-IT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Sumeri, i Babilonesi, che poi studierai, avevano l’abitudine di affidare i propri risparmi e i propri oggetti preziosi ai sacerdoti dei templi, che li custodivano in casseforti)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prima banca italiana nacque a Genova nel 1406 e si chiamava Banco di San Giorgio.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SAPETE CHI HA INVENTATO IL BANCOMAT?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impiegato inglese, John Shepherd-Barron, che non sopportava le file in banca per prelevare i soldi; il primo sportello automatico fu messo a Londra e dava al massimo 10 sterline al giorno a persona!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4562856"/>
            <a:ext cx="1615440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8340" y="2302024"/>
            <a:ext cx="5599889" cy="356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 genitori,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comunico che </a:t>
            </a:r>
            <a:r>
              <a:rPr lang="it-IT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LUNEDI’ 21 NOVEMBRE 2016</a:t>
            </a: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 recheremo a piedi a Palazzo Bisaccioni, in Piazza Colocci n°4, per prendere parte all’iniziativa “L’ ECONOMIA IN PILLOLE” e per visitare il caveau della Cassa di Risparmio di Jesi </a:t>
            </a:r>
            <a:r>
              <a:rPr lang="it-IT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questi giorni che precedono la visita, alcune attività di matematica verranno dedicate a semplici aspetti dell’economia...sui quaderni dei bambini troverete i lavori).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Partiremo subito la mattina, alle ore 8:20, pertanto si raccomanda la....MASSIMA PUNTUALITA’!!! Torneremo dopo un paio d’ore.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chi volesse saperne di più, ecco il sito </a:t>
            </a:r>
            <a:r>
              <a:rPr lang="it-IT" sz="12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www.fondazionecrj.it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anche voi aveste piacere di visitare il palazzo, esso è aperto dal lunedì alla domenica, dalle 9:30 alle 13:00 e dalle 15:30 alle 19:30.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per l’attenzione,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Manuela Girini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 p.p.v....................................................................................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61890" y="2403835"/>
            <a:ext cx="5194571" cy="337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 genitori,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comunico che </a:t>
            </a:r>
            <a:r>
              <a:rPr lang="it-IT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MARTEDI’ 22 NOVEMBRE 2016</a:t>
            </a: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 recheremo a piedi a Palazzo Bisaccioni, in Piazza Colocci n°4, per prendere parte all’iniziativa “L’ ECONOMIA IN PILLOLE” e per visitare il caveau della Cassa di Risparmio di Jesi </a:t>
            </a:r>
            <a:r>
              <a:rPr lang="it-IT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questi giorni che precedono la visita, alcune attività di matematica verranno dedicate a semplici aspetti dell’economia...sui quaderni dei bambini troverete i lavori).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Partiremo alle ore 14:00 e torneremo dopo un paio d’ore.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chi volesse saperne di più, ecco il sito </a:t>
            </a:r>
            <a:r>
              <a:rPr lang="it-IT" sz="12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www.fondazionecrj.it</a:t>
            </a:r>
            <a:endParaRPr lang="it-IT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anche voi aveste piacere di visitare il palazzo, esso è aperto dal lunedì alla domenica, dalle 9:30 alle 13:00 e dalle 15:30 alle 19:30.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per l’attenzione,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Manuela Girini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 p.p.v....................................................................................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7700" y="282501"/>
            <a:ext cx="11831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Verso Palazzo Bisaccioni </a:t>
            </a:r>
          </a:p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il progetto «L’ECONOMIA IN PILLOLE»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0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" y="278455"/>
            <a:ext cx="3845668" cy="21631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79" y="270494"/>
            <a:ext cx="3865122" cy="21711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81728" y="573932"/>
            <a:ext cx="357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Ascoltiamo come</a:t>
            </a:r>
          </a:p>
          <a:p>
            <a:r>
              <a:rPr lang="it-IT" dirty="0" smtClean="0"/>
              <a:t>...NASCE UNA BANCONOTA !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" y="3122579"/>
            <a:ext cx="1945291" cy="34630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15" y="4282992"/>
            <a:ext cx="4099193" cy="23026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6" y="2745081"/>
            <a:ext cx="3587365" cy="20151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6" y="4846155"/>
            <a:ext cx="3096638" cy="173947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342988"/>
            <a:ext cx="1592183" cy="28344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49670" y="3419009"/>
            <a:ext cx="431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caveau della ex CASSA DI RISPARMIO!!!!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9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1036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LEONI</cp:lastModifiedBy>
  <cp:revision>10</cp:revision>
  <dcterms:created xsi:type="dcterms:W3CDTF">2017-06-21T13:32:07Z</dcterms:created>
  <dcterms:modified xsi:type="dcterms:W3CDTF">2017-06-30T13:26:55Z</dcterms:modified>
</cp:coreProperties>
</file>